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66" r:id="rId4"/>
    <p:sldId id="263" r:id="rId5"/>
    <p:sldId id="267" r:id="rId6"/>
    <p:sldId id="268" r:id="rId7"/>
    <p:sldId id="26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1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B710-B454-4025-8086-CB6644A6A231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734F5-E76C-4CAB-A664-C5580B6D9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613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B710-B454-4025-8086-CB6644A6A231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734F5-E76C-4CAB-A664-C5580B6D9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303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B710-B454-4025-8086-CB6644A6A231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734F5-E76C-4CAB-A664-C5580B6D9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23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B710-B454-4025-8086-CB6644A6A231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734F5-E76C-4CAB-A664-C5580B6D9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254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B710-B454-4025-8086-CB6644A6A231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734F5-E76C-4CAB-A664-C5580B6D9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91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B710-B454-4025-8086-CB6644A6A231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734F5-E76C-4CAB-A664-C5580B6D9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236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B710-B454-4025-8086-CB6644A6A231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734F5-E76C-4CAB-A664-C5580B6D9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018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B710-B454-4025-8086-CB6644A6A231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734F5-E76C-4CAB-A664-C5580B6D9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056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B710-B454-4025-8086-CB6644A6A231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734F5-E76C-4CAB-A664-C5580B6D9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706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B710-B454-4025-8086-CB6644A6A231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734F5-E76C-4CAB-A664-C5580B6D9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081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B710-B454-4025-8086-CB6644A6A231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734F5-E76C-4CAB-A664-C5580B6D9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973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6B710-B454-4025-8086-CB6644A6A231}" type="datetimeFigureOut">
              <a:rPr lang="en-GB" smtClean="0"/>
              <a:t>23/09/2018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734F5-E76C-4CAB-A664-C5580B6D9B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622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AFEEC9-C0F1-40FC-9FEA-6D53B3726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9103A6-83FD-44B8-8919-9DA8EE324E9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90D240-CEDA-42F6-8A94-E67FAFE89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847" y="1768695"/>
            <a:ext cx="1660306" cy="166030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D1969F-D860-4AC3-9A32-F5BABA85CF26}"/>
              </a:ext>
            </a:extLst>
          </p:cNvPr>
          <p:cNvSpPr/>
          <p:nvPr/>
        </p:nvSpPr>
        <p:spPr>
          <a:xfrm>
            <a:off x="1400298" y="3429000"/>
            <a:ext cx="63434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dirty="0"/>
              <a:t>Alliterative Animal Poem</a:t>
            </a:r>
          </a:p>
        </p:txBody>
      </p:sp>
    </p:spTree>
    <p:extLst>
      <p:ext uri="{BB962C8B-B14F-4D97-AF65-F5344CB8AC3E}">
        <p14:creationId xmlns:p14="http://schemas.microsoft.com/office/powerpoint/2010/main" val="1872074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AFEEC9-C0F1-40FC-9FEA-6D53B3726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9103A6-83FD-44B8-8919-9DA8EE324E9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942F10-BF6F-4B68-AD74-9083D0FFB25E}"/>
              </a:ext>
            </a:extLst>
          </p:cNvPr>
          <p:cNvSpPr/>
          <p:nvPr/>
        </p:nvSpPr>
        <p:spPr>
          <a:xfrm>
            <a:off x="1101213" y="1694735"/>
            <a:ext cx="694157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In Chapter 2 of Jelly, we read Jelly’s first poem, which is about a walrus.</a:t>
            </a:r>
          </a:p>
          <a:p>
            <a:endParaRPr lang="en-GB" dirty="0"/>
          </a:p>
          <a:p>
            <a:r>
              <a:rPr lang="en-GB" sz="3600" i="1" dirty="0"/>
              <a:t>Or is it?</a:t>
            </a:r>
          </a:p>
          <a:p>
            <a:endParaRPr lang="en-GB" dirty="0"/>
          </a:p>
          <a:p>
            <a:r>
              <a:rPr lang="en-GB" dirty="0"/>
              <a:t>In the next slide, author Jo Cotterill has analysed her own poem to show you all the tricks and techniques she used while writing it.</a:t>
            </a:r>
          </a:p>
          <a:p>
            <a:endParaRPr lang="en-GB" dirty="0"/>
          </a:p>
          <a:p>
            <a:r>
              <a:rPr lang="en-GB" dirty="0"/>
              <a:t>Look at it carefully…because then you’re going to write your own!</a:t>
            </a:r>
          </a:p>
        </p:txBody>
      </p:sp>
    </p:spTree>
    <p:extLst>
      <p:ext uri="{BB962C8B-B14F-4D97-AF65-F5344CB8AC3E}">
        <p14:creationId xmlns:p14="http://schemas.microsoft.com/office/powerpoint/2010/main" val="2407227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AFEEC9-C0F1-40FC-9FEA-6D53B3726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9103A6-83FD-44B8-8919-9DA8EE324E9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2AD5DA-2449-421A-8EE9-1BF9D0AA9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26" y="981689"/>
            <a:ext cx="8701548" cy="489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93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AFEEC9-C0F1-40FC-9FEA-6D53B3726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9103A6-83FD-44B8-8919-9DA8EE324E9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731D1E-F9E1-4416-B842-F942A356DB7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068" y="2979174"/>
            <a:ext cx="5741863" cy="31117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A58CC9-04D1-46EA-9E18-E61135F939AF}"/>
              </a:ext>
            </a:extLst>
          </p:cNvPr>
          <p:cNvSpPr/>
          <p:nvPr/>
        </p:nvSpPr>
        <p:spPr>
          <a:xfrm>
            <a:off x="437534" y="599389"/>
            <a:ext cx="82541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Now it’s your turn!</a:t>
            </a:r>
          </a:p>
          <a:p>
            <a:r>
              <a:rPr lang="en-GB" dirty="0"/>
              <a:t>Choose an animal and create a mind map of words that describe it. Think about its appearance, its movements, its eating habits, its personality. </a:t>
            </a:r>
          </a:p>
          <a:p>
            <a:endParaRPr lang="en-GB" dirty="0"/>
          </a:p>
          <a:p>
            <a:r>
              <a:rPr lang="en-GB" dirty="0"/>
              <a:t>For example, if you were to choose ‘mouse’ then you might use words like ‘sniffle’, ‘soft’, ‘tiny’, ‘nervous’, ‘hiding’, ‘dash’, ‘nibble’.</a:t>
            </a:r>
          </a:p>
          <a:p>
            <a:endParaRPr lang="en-GB" dirty="0"/>
          </a:p>
          <a:p>
            <a:r>
              <a:rPr lang="en-GB" dirty="0"/>
              <a:t>Ha – now you can’t use mouse, sorry! That would be cheating! Find your own animal!</a:t>
            </a:r>
          </a:p>
        </p:txBody>
      </p:sp>
    </p:spTree>
    <p:extLst>
      <p:ext uri="{BB962C8B-B14F-4D97-AF65-F5344CB8AC3E}">
        <p14:creationId xmlns:p14="http://schemas.microsoft.com/office/powerpoint/2010/main" val="3781240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476E88-A078-42A9-8B29-74B9AB4846A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6B254D-0AFC-40A4-A293-C2C7206F5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1A8A089-0747-4612-9F48-0B6B5272A46C}"/>
              </a:ext>
            </a:extLst>
          </p:cNvPr>
          <p:cNvSpPr/>
          <p:nvPr/>
        </p:nvSpPr>
        <p:spPr>
          <a:xfrm>
            <a:off x="865239" y="1953179"/>
            <a:ext cx="7698658" cy="1868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your mind map ideas to make phrases.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my mouse example, I might write the following: 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Tiny nose sniffling for seeds.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Alliteration (where two or more words start with the same consonant sound) works really well in poetry, but don’t use it in every single line!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down your phrases in a list on a piece of paper until you have at least six.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562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476E88-A078-42A9-8B29-74B9AB4846A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6B254D-0AFC-40A4-A293-C2C7206F5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F62FBA-2453-4E3D-B76C-3D0020A91194}"/>
              </a:ext>
            </a:extLst>
          </p:cNvPr>
          <p:cNvSpPr txBox="1"/>
          <p:nvPr/>
        </p:nvSpPr>
        <p:spPr>
          <a:xfrm>
            <a:off x="811161" y="1091382"/>
            <a:ext cx="75216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Now, cut up your paper so that each phrase is on a different piece.</a:t>
            </a:r>
          </a:p>
          <a:p>
            <a:endParaRPr lang="en-GB" dirty="0"/>
          </a:p>
          <a:p>
            <a:r>
              <a:rPr lang="en-GB" dirty="0"/>
              <a:t>This is the fun bit! </a:t>
            </a:r>
          </a:p>
          <a:p>
            <a:endParaRPr lang="en-GB" dirty="0"/>
          </a:p>
          <a:p>
            <a:r>
              <a:rPr lang="en-GB" dirty="0"/>
              <a:t>Arrange your phrases in a different order to the one you wrote them in. Move them around. Read them aloud in the different orders.</a:t>
            </a:r>
          </a:p>
          <a:p>
            <a:r>
              <a:rPr lang="en-GB" dirty="0"/>
              <a:t>Listen to the </a:t>
            </a:r>
            <a:r>
              <a:rPr lang="en-GB" b="1" dirty="0"/>
              <a:t>rhythm</a:t>
            </a:r>
            <a:r>
              <a:rPr lang="en-GB" dirty="0"/>
              <a:t>. Which order works best? You’re looking for rhythm and sense – the poem should flow from one line to the next. Perhaps you might need to add some more words, or a new phrase. How does it start and finish?</a:t>
            </a:r>
          </a:p>
          <a:p>
            <a:endParaRPr lang="en-GB" dirty="0"/>
          </a:p>
          <a:p>
            <a:r>
              <a:rPr lang="en-GB" dirty="0"/>
              <a:t>To be </a:t>
            </a:r>
            <a:r>
              <a:rPr lang="en-GB" b="1" dirty="0"/>
              <a:t>extra-clever</a:t>
            </a:r>
            <a:r>
              <a:rPr lang="en-GB" dirty="0"/>
              <a:t>: can you add something to your poem to give a hint that it might actually be about something else? A mouse could be a metaphor for someone hiding from bullies. Or a peacock might represent someone performing on stage. Can you give your poem extra depth? (Refer back to the Walrus poem to see how Jo Cotterill does this.)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8653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476E88-A078-42A9-8B29-74B9AB4846A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73D39E-74D7-4510-AEB6-E9A070D30F98}"/>
              </a:ext>
            </a:extLst>
          </p:cNvPr>
          <p:cNvSpPr txBox="1"/>
          <p:nvPr/>
        </p:nvSpPr>
        <p:spPr>
          <a:xfrm>
            <a:off x="688258" y="2550605"/>
            <a:ext cx="77674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When you’re happy with the order of your phrases, write it all out again neatly.</a:t>
            </a:r>
          </a:p>
          <a:p>
            <a:endParaRPr lang="en-GB" dirty="0"/>
          </a:p>
          <a:p>
            <a:r>
              <a:rPr lang="en-GB" sz="3600" dirty="0"/>
              <a:t>Ta-dah! Finished poem! Congratulations!</a:t>
            </a:r>
          </a:p>
          <a:p>
            <a:r>
              <a:rPr lang="en-GB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CDC12F-62A0-4F58-BB4D-AC8C4CBB7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45054"/>
            <a:ext cx="9144000" cy="12930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AB7004-429B-4A91-94E7-3B32EAC86E67}"/>
              </a:ext>
            </a:extLst>
          </p:cNvPr>
          <p:cNvSpPr txBox="1"/>
          <p:nvPr/>
        </p:nvSpPr>
        <p:spPr>
          <a:xfrm>
            <a:off x="2190135" y="5706897"/>
            <a:ext cx="4709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Resource created by Jo Cotterill 2018</a:t>
            </a:r>
          </a:p>
        </p:txBody>
      </p:sp>
    </p:spTree>
    <p:extLst>
      <p:ext uri="{BB962C8B-B14F-4D97-AF65-F5344CB8AC3E}">
        <p14:creationId xmlns:p14="http://schemas.microsoft.com/office/powerpoint/2010/main" val="4284010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</TotalTime>
  <Words>431</Words>
  <Application>Microsoft Office PowerPoint</Application>
  <PresentationFormat>On-screen Show (4:3)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Joanna Cotterill</dc:creator>
  <cp:lastModifiedBy>Joanna Cotterill</cp:lastModifiedBy>
  <cp:revision>9</cp:revision>
  <dcterms:created xsi:type="dcterms:W3CDTF">2018-09-12T08:27:24Z</dcterms:created>
  <dcterms:modified xsi:type="dcterms:W3CDTF">2018-09-23T11:54:08Z</dcterms:modified>
</cp:coreProperties>
</file>