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2" r:id="rId3"/>
    <p:sldId id="273" r:id="rId4"/>
    <p:sldId id="274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3" autoAdjust="0"/>
    <p:restoredTop sz="94660"/>
  </p:normalViewPr>
  <p:slideViewPr>
    <p:cSldViewPr snapToGrid="0">
      <p:cViewPr varScale="1">
        <p:scale>
          <a:sx n="97" d="100"/>
          <a:sy n="97" d="100"/>
        </p:scale>
        <p:origin x="90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A336-BDBD-4EEB-91A6-F49B4750A277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9B3CB-8F58-4A79-BA21-B5A2C5646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108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A336-BDBD-4EEB-91A6-F49B4750A277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9B3CB-8F58-4A79-BA21-B5A2C5646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329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A336-BDBD-4EEB-91A6-F49B4750A277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9B3CB-8F58-4A79-BA21-B5A2C5646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996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A336-BDBD-4EEB-91A6-F49B4750A277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9B3CB-8F58-4A79-BA21-B5A2C5646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91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A336-BDBD-4EEB-91A6-F49B4750A277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9B3CB-8F58-4A79-BA21-B5A2C5646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611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A336-BDBD-4EEB-91A6-F49B4750A277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9B3CB-8F58-4A79-BA21-B5A2C5646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1528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A336-BDBD-4EEB-91A6-F49B4750A277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9B3CB-8F58-4A79-BA21-B5A2C5646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555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A336-BDBD-4EEB-91A6-F49B4750A277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9B3CB-8F58-4A79-BA21-B5A2C5646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352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A336-BDBD-4EEB-91A6-F49B4750A277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9B3CB-8F58-4A79-BA21-B5A2C5646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501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A336-BDBD-4EEB-91A6-F49B4750A277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9B3CB-8F58-4A79-BA21-B5A2C5646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551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A336-BDBD-4EEB-91A6-F49B4750A277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9B3CB-8F58-4A79-BA21-B5A2C5646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974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2A336-BDBD-4EEB-91A6-F49B4750A277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9B3CB-8F58-4A79-BA21-B5A2C5646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61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476E88-A078-42A9-8B29-74B9AB4846AE}"/>
              </a:ext>
            </a:extLst>
          </p:cNvPr>
          <p:cNvSpPr txBox="1"/>
          <p:nvPr/>
        </p:nvSpPr>
        <p:spPr>
          <a:xfrm>
            <a:off x="221226" y="319927"/>
            <a:ext cx="8701548" cy="593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6B254D-0AFC-40A4-A293-C2C7206F5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8611"/>
            <a:ext cx="9144000" cy="1676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4E9403-291A-4A31-AE9C-19CFE5629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846" y="1628963"/>
            <a:ext cx="1660306" cy="16603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D02D4A-49CE-4A21-A774-52A4F16D8DE1}"/>
              </a:ext>
            </a:extLst>
          </p:cNvPr>
          <p:cNvSpPr txBox="1"/>
          <p:nvPr/>
        </p:nvSpPr>
        <p:spPr>
          <a:xfrm>
            <a:off x="1086464" y="3429000"/>
            <a:ext cx="6971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Create a Rhyming Poem</a:t>
            </a:r>
          </a:p>
        </p:txBody>
      </p:sp>
    </p:spTree>
    <p:extLst>
      <p:ext uri="{BB962C8B-B14F-4D97-AF65-F5344CB8AC3E}">
        <p14:creationId xmlns:p14="http://schemas.microsoft.com/office/powerpoint/2010/main" val="1771936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476E88-A078-42A9-8B29-74B9AB4846AE}"/>
              </a:ext>
            </a:extLst>
          </p:cNvPr>
          <p:cNvSpPr txBox="1"/>
          <p:nvPr/>
        </p:nvSpPr>
        <p:spPr>
          <a:xfrm>
            <a:off x="221226" y="319927"/>
            <a:ext cx="8701548" cy="593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6B254D-0AFC-40A4-A293-C2C7206F5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8611"/>
            <a:ext cx="9144000" cy="1676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4A848C-76E5-4C3A-919E-B31345A11C81}"/>
              </a:ext>
            </a:extLst>
          </p:cNvPr>
          <p:cNvSpPr txBox="1"/>
          <p:nvPr/>
        </p:nvSpPr>
        <p:spPr>
          <a:xfrm>
            <a:off x="648929" y="599389"/>
            <a:ext cx="769865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Rhyming poems are a lot harder to write than people think. It isn’t just about the word at the end of the line. A rhyming poem depends on </a:t>
            </a:r>
            <a:r>
              <a:rPr lang="en-GB" b="1" dirty="0"/>
              <a:t>scansion</a:t>
            </a:r>
            <a:r>
              <a:rPr lang="en-GB" dirty="0"/>
              <a:t> as well. Scansion is working out the rhythm of the poem – which syllables need to be stressed. (Not ‘stressed’ like ‘oh wow, I am so stressed right now’ but ‘emphasised’.)</a:t>
            </a:r>
          </a:p>
          <a:p>
            <a:r>
              <a:rPr lang="en-GB" dirty="0"/>
              <a:t>Below is the scansion marked in Jelly’s poem </a:t>
            </a:r>
            <a:r>
              <a:rPr lang="en-GB" b="1" dirty="0">
                <a:solidFill>
                  <a:srgbClr val="FF0000"/>
                </a:solidFill>
              </a:rPr>
              <a:t>People-watching </a:t>
            </a:r>
            <a:r>
              <a:rPr lang="en-GB" dirty="0"/>
              <a:t>on page 48:</a:t>
            </a:r>
          </a:p>
          <a:p>
            <a:endParaRPr lang="en-GB" dirty="0"/>
          </a:p>
          <a:p>
            <a:r>
              <a:rPr lang="en-GB" dirty="0"/>
              <a:t>I </a:t>
            </a:r>
            <a:r>
              <a:rPr lang="en-GB" b="1" u="sng" dirty="0"/>
              <a:t>sit</a:t>
            </a:r>
            <a:r>
              <a:rPr lang="en-GB" dirty="0"/>
              <a:t> in the </a:t>
            </a:r>
            <a:r>
              <a:rPr lang="en-GB" b="1" u="sng" dirty="0"/>
              <a:t>win</a:t>
            </a:r>
            <a:r>
              <a:rPr lang="en-GB" dirty="0"/>
              <a:t>dow and </a:t>
            </a:r>
            <a:r>
              <a:rPr lang="en-GB" b="1" u="sng" dirty="0"/>
              <a:t>watch</a:t>
            </a:r>
            <a:r>
              <a:rPr lang="en-GB" dirty="0"/>
              <a:t> them go </a:t>
            </a:r>
            <a:r>
              <a:rPr lang="en-GB" b="1" u="sng" dirty="0"/>
              <a:t>by</a:t>
            </a:r>
          </a:p>
          <a:p>
            <a:endParaRPr lang="en-GB" dirty="0"/>
          </a:p>
          <a:p>
            <a:r>
              <a:rPr lang="en-GB" dirty="0"/>
              <a:t>They </a:t>
            </a:r>
            <a:r>
              <a:rPr lang="en-GB" b="1" u="sng" dirty="0"/>
              <a:t>shout</a:t>
            </a:r>
            <a:r>
              <a:rPr lang="en-GB" dirty="0"/>
              <a:t> and they </a:t>
            </a:r>
            <a:r>
              <a:rPr lang="en-GB" b="1" u="sng" dirty="0"/>
              <a:t>gig</a:t>
            </a:r>
            <a:r>
              <a:rPr lang="en-GB" dirty="0"/>
              <a:t>gle, they </a:t>
            </a:r>
            <a:r>
              <a:rPr lang="en-GB" b="1" u="sng" dirty="0"/>
              <a:t>smile</a:t>
            </a:r>
            <a:r>
              <a:rPr lang="en-GB" dirty="0"/>
              <a:t> and they </a:t>
            </a:r>
            <a:r>
              <a:rPr lang="en-GB" b="1" u="sng" dirty="0"/>
              <a:t>cry</a:t>
            </a:r>
          </a:p>
          <a:p>
            <a:endParaRPr lang="en-GB" b="1" u="sng" dirty="0"/>
          </a:p>
          <a:p>
            <a:r>
              <a:rPr lang="en-GB" dirty="0"/>
              <a:t>Can you hear the rhythm? It is a kind of gallop: dee DUM diddy DUM diddy DUM diddy DUM. Every line fits this rhythm. </a:t>
            </a:r>
            <a:r>
              <a:rPr lang="en-GB" sz="1400" dirty="0"/>
              <a:t>(Except two! Can you identify them?)</a:t>
            </a:r>
          </a:p>
          <a:p>
            <a:endParaRPr lang="en-GB" dirty="0"/>
          </a:p>
          <a:p>
            <a:r>
              <a:rPr lang="en-GB" dirty="0"/>
              <a:t>If the scansion doesn’t work, you get something like this:</a:t>
            </a:r>
          </a:p>
          <a:p>
            <a:r>
              <a:rPr lang="en-GB" dirty="0"/>
              <a:t>I </a:t>
            </a:r>
            <a:r>
              <a:rPr lang="en-GB" b="1" u="sng" dirty="0"/>
              <a:t>sit</a:t>
            </a:r>
            <a:r>
              <a:rPr lang="en-GB" dirty="0"/>
              <a:t> in the </a:t>
            </a:r>
            <a:r>
              <a:rPr lang="en-GB" b="1" u="sng" dirty="0"/>
              <a:t>win</a:t>
            </a:r>
            <a:r>
              <a:rPr lang="en-GB" dirty="0"/>
              <a:t>dow and </a:t>
            </a:r>
            <a:r>
              <a:rPr lang="en-GB" b="1" u="sng" dirty="0"/>
              <a:t>watch</a:t>
            </a:r>
            <a:r>
              <a:rPr lang="en-GB" dirty="0"/>
              <a:t> them go </a:t>
            </a:r>
            <a:r>
              <a:rPr lang="en-GB" b="1" u="sng" dirty="0"/>
              <a:t>by</a:t>
            </a:r>
          </a:p>
          <a:p>
            <a:r>
              <a:rPr lang="en-GB" b="1" u="sng" dirty="0"/>
              <a:t>Some</a:t>
            </a:r>
            <a:r>
              <a:rPr lang="en-GB" dirty="0"/>
              <a:t> of them are </a:t>
            </a:r>
            <a:r>
              <a:rPr lang="en-GB" b="1" u="sng" dirty="0"/>
              <a:t>laugh</a:t>
            </a:r>
            <a:r>
              <a:rPr lang="en-GB" dirty="0"/>
              <a:t>ing and </a:t>
            </a:r>
            <a:r>
              <a:rPr lang="en-GB" b="1" u="sng" dirty="0"/>
              <a:t>some</a:t>
            </a:r>
            <a:r>
              <a:rPr lang="en-GB" dirty="0"/>
              <a:t> of them </a:t>
            </a:r>
            <a:r>
              <a:rPr lang="en-GB" b="1" u="sng" dirty="0"/>
              <a:t>cry</a:t>
            </a:r>
          </a:p>
          <a:p>
            <a:endParaRPr lang="en-GB" b="1" u="sng" dirty="0"/>
          </a:p>
          <a:p>
            <a:r>
              <a:rPr lang="en-GB" dirty="0"/>
              <a:t>Can you see how this second line is wrong?</a:t>
            </a:r>
          </a:p>
        </p:txBody>
      </p:sp>
    </p:spTree>
    <p:extLst>
      <p:ext uri="{BB962C8B-B14F-4D97-AF65-F5344CB8AC3E}">
        <p14:creationId xmlns:p14="http://schemas.microsoft.com/office/powerpoint/2010/main" val="1054571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476E88-A078-42A9-8B29-74B9AB4846AE}"/>
              </a:ext>
            </a:extLst>
          </p:cNvPr>
          <p:cNvSpPr txBox="1"/>
          <p:nvPr/>
        </p:nvSpPr>
        <p:spPr>
          <a:xfrm>
            <a:off x="221226" y="319927"/>
            <a:ext cx="8701548" cy="593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6B254D-0AFC-40A4-A293-C2C7206F5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8611"/>
            <a:ext cx="9144000" cy="1676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7388A9-C083-4998-813E-1001F86BEC40}"/>
              </a:ext>
            </a:extLst>
          </p:cNvPr>
          <p:cNvSpPr txBox="1"/>
          <p:nvPr/>
        </p:nvSpPr>
        <p:spPr>
          <a:xfrm>
            <a:off x="698091" y="599389"/>
            <a:ext cx="774781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Now it’s your turn! Below is half a poem. The matching lines are missing.</a:t>
            </a:r>
          </a:p>
          <a:p>
            <a:r>
              <a:rPr lang="en-GB" dirty="0"/>
              <a:t>Write out the lines provided, leaving a two-line gap between each one. You’re going to create the missing lines!</a:t>
            </a:r>
          </a:p>
          <a:p>
            <a:endParaRPr lang="en-GB" dirty="0"/>
          </a:p>
          <a:p>
            <a:endParaRPr lang="en-GB" dirty="0"/>
          </a:p>
          <a:p>
            <a:r>
              <a:rPr lang="en-GB" sz="2000" dirty="0"/>
              <a:t>I </a:t>
            </a:r>
            <a:r>
              <a:rPr lang="en-GB" sz="2000" u="sng" dirty="0"/>
              <a:t>sit</a:t>
            </a:r>
            <a:r>
              <a:rPr lang="en-GB" sz="2000" dirty="0"/>
              <a:t> by the </a:t>
            </a:r>
            <a:r>
              <a:rPr lang="en-GB" sz="2000" u="sng" dirty="0"/>
              <a:t>win</a:t>
            </a:r>
            <a:r>
              <a:rPr lang="en-GB" sz="2000" dirty="0"/>
              <a:t>dow and </a:t>
            </a:r>
            <a:r>
              <a:rPr lang="en-GB" sz="2000" u="sng" dirty="0"/>
              <a:t>look</a:t>
            </a:r>
            <a:r>
              <a:rPr lang="en-GB" sz="2000" dirty="0"/>
              <a:t> at the </a:t>
            </a:r>
            <a:r>
              <a:rPr lang="en-GB" sz="2000" u="sng" dirty="0"/>
              <a:t>sky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My </a:t>
            </a:r>
            <a:r>
              <a:rPr lang="en-GB" sz="2000" u="sng" dirty="0"/>
              <a:t>hands</a:t>
            </a:r>
            <a:r>
              <a:rPr lang="en-GB" sz="2000" dirty="0"/>
              <a:t> curl up </a:t>
            </a:r>
            <a:r>
              <a:rPr lang="en-GB" sz="2000" u="sng" dirty="0"/>
              <a:t>tight</a:t>
            </a:r>
            <a:r>
              <a:rPr lang="en-GB" sz="2000" dirty="0"/>
              <a:t>ly as </a:t>
            </a:r>
            <a:r>
              <a:rPr lang="en-GB" sz="2000" u="sng" dirty="0"/>
              <a:t>feel</a:t>
            </a:r>
            <a:r>
              <a:rPr lang="en-GB" sz="2000" dirty="0"/>
              <a:t>ings rush </a:t>
            </a:r>
            <a:r>
              <a:rPr lang="en-GB" sz="2000" u="sng" dirty="0"/>
              <a:t>in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I </a:t>
            </a:r>
            <a:r>
              <a:rPr lang="en-GB" sz="2000" u="sng" dirty="0"/>
              <a:t>wish </a:t>
            </a:r>
            <a:r>
              <a:rPr lang="en-GB" sz="2000" dirty="0"/>
              <a:t>I could </a:t>
            </a:r>
            <a:r>
              <a:rPr lang="en-GB" sz="2000" u="sng" dirty="0"/>
              <a:t>be</a:t>
            </a:r>
            <a:r>
              <a:rPr lang="en-GB" sz="2000" dirty="0"/>
              <a:t> someone </a:t>
            </a:r>
            <a:r>
              <a:rPr lang="en-GB" sz="2000" u="sng" dirty="0"/>
              <a:t>else</a:t>
            </a:r>
            <a:r>
              <a:rPr lang="en-GB" sz="2000" dirty="0"/>
              <a:t> for to</a:t>
            </a:r>
            <a:r>
              <a:rPr lang="en-GB" sz="2000" u="sng" dirty="0"/>
              <a:t>day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I </a:t>
            </a:r>
            <a:r>
              <a:rPr lang="en-GB" sz="2000" u="sng" dirty="0"/>
              <a:t>can’t</a:t>
            </a:r>
            <a:r>
              <a:rPr lang="en-GB" sz="2000" dirty="0"/>
              <a:t> change the </a:t>
            </a:r>
            <a:r>
              <a:rPr lang="en-GB" sz="2000" u="sng" dirty="0"/>
              <a:t>past</a:t>
            </a:r>
            <a:r>
              <a:rPr lang="en-GB" sz="2000" dirty="0"/>
              <a:t> but per</a:t>
            </a:r>
            <a:r>
              <a:rPr lang="en-GB" sz="2000" u="sng" dirty="0"/>
              <a:t>haps</a:t>
            </a:r>
            <a:r>
              <a:rPr lang="en-GB" sz="2000" dirty="0"/>
              <a:t> I can </a:t>
            </a:r>
            <a:r>
              <a:rPr lang="en-GB" sz="2000" u="sng" dirty="0"/>
              <a:t>be</a:t>
            </a:r>
            <a:endParaRPr lang="en-GB" sz="2000" dirty="0"/>
          </a:p>
          <a:p>
            <a:endParaRPr lang="en-GB" dirty="0"/>
          </a:p>
          <a:p>
            <a:endParaRPr lang="en-GB" dirty="0"/>
          </a:p>
          <a:p>
            <a:r>
              <a:rPr lang="en-GB" sz="1600" b="1" dirty="0"/>
              <a:t>Author Jo’s Top Tip: When I’m writing a rhyming poem, I make a list of all the rhyming words I can think of </a:t>
            </a:r>
            <a:r>
              <a:rPr lang="en-GB" sz="1600" b="1" i="1" dirty="0"/>
              <a:t>before</a:t>
            </a:r>
            <a:r>
              <a:rPr lang="en-GB" sz="1600" b="1" dirty="0"/>
              <a:t> I start constructing the line. So for line 1, I would jot down: bye, cry, my, tie, why, lie, fly. Then I choose one that might fit and try to write a sentence around it. Sometimes it takes ages to come up with a good matching line! Don’t panic if you can’t do it straight away!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9510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476E88-A078-42A9-8B29-74B9AB4846AE}"/>
              </a:ext>
            </a:extLst>
          </p:cNvPr>
          <p:cNvSpPr txBox="1"/>
          <p:nvPr/>
        </p:nvSpPr>
        <p:spPr>
          <a:xfrm>
            <a:off x="221226" y="319927"/>
            <a:ext cx="8701548" cy="593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34C9B5-A765-4A38-969D-7FB3D81C0643}"/>
              </a:ext>
            </a:extLst>
          </p:cNvPr>
          <p:cNvSpPr/>
          <p:nvPr/>
        </p:nvSpPr>
        <p:spPr>
          <a:xfrm>
            <a:off x="570271" y="1126695"/>
            <a:ext cx="800345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everyone has finished, compare the completed poems. </a:t>
            </a: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 everyone come up with something different?</a:t>
            </a: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all the matching lines have the correct scansion?</a:t>
            </a: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poems are more effective? (By ‘effective’, we mean ‘having an effect on the reader’ so if a poem makes you feel something strongly, then it is effective.) You’ll probably find that people prefer different ones. That’s because poetry is ‘subjective’ – everyone sees it differently. That’s OK!</a:t>
            </a: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Congratulations – you’re a poet!</a:t>
            </a:r>
            <a:endParaRPr lang="en-GB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05C61C-BB60-4F32-9B5A-D56253E63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6672"/>
            <a:ext cx="9144000" cy="129301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3FB1DE8-7146-4258-906F-67E4D61DA1C1}"/>
              </a:ext>
            </a:extLst>
          </p:cNvPr>
          <p:cNvSpPr/>
          <p:nvPr/>
        </p:nvSpPr>
        <p:spPr>
          <a:xfrm>
            <a:off x="2655701" y="5688515"/>
            <a:ext cx="3655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/>
              <a:t>Resource created by Jo Cotterill 2018</a:t>
            </a:r>
          </a:p>
        </p:txBody>
      </p:sp>
    </p:spTree>
    <p:extLst>
      <p:ext uri="{BB962C8B-B14F-4D97-AF65-F5344CB8AC3E}">
        <p14:creationId xmlns:p14="http://schemas.microsoft.com/office/powerpoint/2010/main" val="2572309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462</Words>
  <Application>Microsoft Office PowerPoint</Application>
  <PresentationFormat>On-screen Show (4:3)</PresentationFormat>
  <Paragraphs>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Joanna Cotterill</dc:creator>
  <cp:lastModifiedBy>Joanna Cotterill</cp:lastModifiedBy>
  <cp:revision>4</cp:revision>
  <dcterms:created xsi:type="dcterms:W3CDTF">2018-09-12T09:22:20Z</dcterms:created>
  <dcterms:modified xsi:type="dcterms:W3CDTF">2018-09-12T09:58:59Z</dcterms:modified>
</cp:coreProperties>
</file>