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1" r:id="rId2"/>
    <p:sldId id="282" r:id="rId3"/>
    <p:sldId id="283" r:id="rId4"/>
    <p:sldId id="284"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3" autoAdjust="0"/>
    <p:restoredTop sz="94660"/>
  </p:normalViewPr>
  <p:slideViewPr>
    <p:cSldViewPr snapToGrid="0">
      <p:cViewPr varScale="1">
        <p:scale>
          <a:sx n="107" d="100"/>
          <a:sy n="107"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22/09/2018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400111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22/09/2018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24665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C32A80-2613-4352-B034-F4A99D986D8A}" type="datetimeFigureOut">
              <a:rPr lang="en-GB" smtClean="0"/>
              <a:t>22/09/2018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44379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C32A80-2613-4352-B034-F4A99D986D8A}" type="datetimeFigureOut">
              <a:rPr lang="en-GB" smtClean="0"/>
              <a:t>22/09/2018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36152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C32A80-2613-4352-B034-F4A99D986D8A}" type="datetimeFigureOut">
              <a:rPr lang="en-GB" smtClean="0"/>
              <a:t>22/09/2018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795706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C32A80-2613-4352-B034-F4A99D986D8A}" type="datetimeFigureOut">
              <a:rPr lang="en-GB" smtClean="0"/>
              <a:t>22/09/2018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808611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32A80-2613-4352-B034-F4A99D986D8A}" type="datetimeFigureOut">
              <a:rPr lang="en-GB" smtClean="0"/>
              <a:t>22/09/2018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788874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C32A80-2613-4352-B034-F4A99D986D8A}" type="datetimeFigureOut">
              <a:rPr lang="en-GB" smtClean="0"/>
              <a:t>22/09/2018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334475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C32A80-2613-4352-B034-F4A99D986D8A}" type="datetimeFigureOut">
              <a:rPr lang="en-GB" smtClean="0"/>
              <a:t>22/09/2018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4181410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22/09/2018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424407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22/09/2018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29136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C32A80-2613-4352-B034-F4A99D986D8A}" type="datetimeFigureOut">
              <a:rPr lang="en-GB" smtClean="0"/>
              <a:t>22/09/2018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25995-1CF6-483F-8594-9FAF0370F5CF}" type="slidenum">
              <a:rPr lang="en-GB" smtClean="0"/>
              <a:t>‹#›</a:t>
            </a:fld>
            <a:endParaRPr lang="en-GB"/>
          </a:p>
        </p:txBody>
      </p:sp>
    </p:spTree>
    <p:extLst>
      <p:ext uri="{BB962C8B-B14F-4D97-AF65-F5344CB8AC3E}">
        <p14:creationId xmlns:p14="http://schemas.microsoft.com/office/powerpoint/2010/main" val="212009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AE757EF5-0AF9-4F02-9231-9AB2A33D26E9}"/>
              </a:ext>
            </a:extLst>
          </p:cNvPr>
          <p:cNvSpPr txBox="1"/>
          <p:nvPr/>
        </p:nvSpPr>
        <p:spPr>
          <a:xfrm>
            <a:off x="2581835" y="3289269"/>
            <a:ext cx="3980329" cy="830997"/>
          </a:xfrm>
          <a:prstGeom prst="rect">
            <a:avLst/>
          </a:prstGeom>
          <a:noFill/>
        </p:spPr>
        <p:txBody>
          <a:bodyPr wrap="square" rtlCol="0">
            <a:spAutoFit/>
          </a:bodyPr>
          <a:lstStyle/>
          <a:p>
            <a:pPr algn="ctr"/>
            <a:r>
              <a:rPr lang="en-GB" sz="4800" dirty="0"/>
              <a:t>Floorplans</a:t>
            </a:r>
          </a:p>
        </p:txBody>
      </p:sp>
      <p:pic>
        <p:nvPicPr>
          <p:cNvPr id="5" name="Picture 4">
            <a:extLst>
              <a:ext uri="{FF2B5EF4-FFF2-40B4-BE49-F238E27FC236}">
                <a16:creationId xmlns:a16="http://schemas.microsoft.com/office/drawing/2014/main" id="{AE602F9E-7152-4942-8993-E0CAE479D9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1846" y="1628963"/>
            <a:ext cx="1660306" cy="1660306"/>
          </a:xfrm>
          <a:prstGeom prst="rect">
            <a:avLst/>
          </a:prstGeom>
        </p:spPr>
      </p:pic>
    </p:spTree>
    <p:extLst>
      <p:ext uri="{BB962C8B-B14F-4D97-AF65-F5344CB8AC3E}">
        <p14:creationId xmlns:p14="http://schemas.microsoft.com/office/powerpoint/2010/main" val="3869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DB99ED3E-F229-4B34-AEEC-87C90ABB5D58}"/>
              </a:ext>
            </a:extLst>
          </p:cNvPr>
          <p:cNvSpPr txBox="1"/>
          <p:nvPr/>
        </p:nvSpPr>
        <p:spPr>
          <a:xfrm>
            <a:off x="717176" y="1304110"/>
            <a:ext cx="7709647" cy="3970318"/>
          </a:xfrm>
          <a:prstGeom prst="rect">
            <a:avLst/>
          </a:prstGeom>
          <a:noFill/>
        </p:spPr>
        <p:txBody>
          <a:bodyPr wrap="square" rtlCol="0">
            <a:spAutoFit/>
          </a:bodyPr>
          <a:lstStyle/>
          <a:p>
            <a:r>
              <a:rPr lang="en-GB" dirty="0"/>
              <a:t>When writing Jelly, it was important for author Jo Cotterill to know the layout of Jelly’s home, so that she could accurately describe the scenes that took place there. </a:t>
            </a:r>
          </a:p>
          <a:p>
            <a:endParaRPr lang="en-GB" dirty="0"/>
          </a:p>
          <a:p>
            <a:r>
              <a:rPr lang="en-GB" dirty="0"/>
              <a:t>On the next slide, you will see Jo’s drawing of the layout of Jelly’s flat. It’s not complete (some furniture is missing) and it’s not to scale, but it was enough for Jo to be able to write the scenes in the flat with accuracy.</a:t>
            </a:r>
          </a:p>
          <a:p>
            <a:endParaRPr lang="en-GB" dirty="0"/>
          </a:p>
          <a:p>
            <a:r>
              <a:rPr lang="en-GB" dirty="0"/>
              <a:t>Using graph paper and a ruler, can you draw a floorplan of your own house? If it has more than one floor, you might want to choose which one to draw.</a:t>
            </a:r>
          </a:p>
          <a:p>
            <a:endParaRPr lang="en-GB" dirty="0"/>
          </a:p>
          <a:p>
            <a:r>
              <a:rPr lang="en-GB" dirty="0"/>
              <a:t>To be extra clever, you could draw your floorplan </a:t>
            </a:r>
            <a:r>
              <a:rPr lang="en-GB" b="1" dirty="0"/>
              <a:t>to scale</a:t>
            </a:r>
            <a:r>
              <a:rPr lang="en-GB" dirty="0"/>
              <a:t>. You will need to measure the size of your rooms and convert the measurements for your diagram.</a:t>
            </a:r>
          </a:p>
        </p:txBody>
      </p:sp>
    </p:spTree>
    <p:extLst>
      <p:ext uri="{BB962C8B-B14F-4D97-AF65-F5344CB8AC3E}">
        <p14:creationId xmlns:p14="http://schemas.microsoft.com/office/powerpoint/2010/main" val="187606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pic>
        <p:nvPicPr>
          <p:cNvPr id="5" name="Picture 4">
            <a:extLst>
              <a:ext uri="{FF2B5EF4-FFF2-40B4-BE49-F238E27FC236}">
                <a16:creationId xmlns:a16="http://schemas.microsoft.com/office/drawing/2014/main" id="{0BD84C7D-0C6E-4CF1-A62E-BC94F02D765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35106" y="941295"/>
            <a:ext cx="7602070" cy="4187358"/>
          </a:xfrm>
          <a:prstGeom prst="rect">
            <a:avLst/>
          </a:prstGeom>
          <a:noFill/>
          <a:ln>
            <a:noFill/>
          </a:ln>
        </p:spPr>
      </p:pic>
      <p:sp>
        <p:nvSpPr>
          <p:cNvPr id="2" name="TextBox 1">
            <a:extLst>
              <a:ext uri="{FF2B5EF4-FFF2-40B4-BE49-F238E27FC236}">
                <a16:creationId xmlns:a16="http://schemas.microsoft.com/office/drawing/2014/main" id="{EAF909C5-3BE0-49C7-B2E9-2FB765FDB9B4}"/>
              </a:ext>
            </a:extLst>
          </p:cNvPr>
          <p:cNvSpPr txBox="1"/>
          <p:nvPr/>
        </p:nvSpPr>
        <p:spPr>
          <a:xfrm>
            <a:off x="2577353" y="5339689"/>
            <a:ext cx="3989294" cy="707886"/>
          </a:xfrm>
          <a:prstGeom prst="rect">
            <a:avLst/>
          </a:prstGeom>
          <a:noFill/>
        </p:spPr>
        <p:txBody>
          <a:bodyPr wrap="square" rtlCol="0">
            <a:spAutoFit/>
          </a:bodyPr>
          <a:lstStyle/>
          <a:p>
            <a:pPr algn="ctr"/>
            <a:r>
              <a:rPr lang="en-GB" sz="4000" dirty="0"/>
              <a:t>Jelly’s flat</a:t>
            </a:r>
          </a:p>
        </p:txBody>
      </p:sp>
    </p:spTree>
    <p:extLst>
      <p:ext uri="{BB962C8B-B14F-4D97-AF65-F5344CB8AC3E}">
        <p14:creationId xmlns:p14="http://schemas.microsoft.com/office/powerpoint/2010/main" val="53946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5" name="Picture 4">
            <a:extLst>
              <a:ext uri="{FF2B5EF4-FFF2-40B4-BE49-F238E27FC236}">
                <a16:creationId xmlns:a16="http://schemas.microsoft.com/office/drawing/2014/main" id="{FE029F30-ABB9-4D5E-B195-AFA063E94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45054"/>
            <a:ext cx="9144000" cy="1293019"/>
          </a:xfrm>
          <a:prstGeom prst="rect">
            <a:avLst/>
          </a:prstGeom>
        </p:spPr>
      </p:pic>
      <p:sp>
        <p:nvSpPr>
          <p:cNvPr id="6" name="TextBox 5">
            <a:extLst>
              <a:ext uri="{FF2B5EF4-FFF2-40B4-BE49-F238E27FC236}">
                <a16:creationId xmlns:a16="http://schemas.microsoft.com/office/drawing/2014/main" id="{5AA95E96-74E7-4D53-B9A6-090D512025E9}"/>
              </a:ext>
            </a:extLst>
          </p:cNvPr>
          <p:cNvSpPr txBox="1"/>
          <p:nvPr/>
        </p:nvSpPr>
        <p:spPr>
          <a:xfrm>
            <a:off x="2217174" y="5706897"/>
            <a:ext cx="4709652" cy="369332"/>
          </a:xfrm>
          <a:prstGeom prst="rect">
            <a:avLst/>
          </a:prstGeom>
          <a:noFill/>
        </p:spPr>
        <p:txBody>
          <a:bodyPr wrap="square" rtlCol="0">
            <a:spAutoFit/>
          </a:bodyPr>
          <a:lstStyle/>
          <a:p>
            <a:pPr algn="ctr"/>
            <a:r>
              <a:rPr lang="en-GB" dirty="0"/>
              <a:t>Resource created by Jo Cotterill 2018</a:t>
            </a:r>
          </a:p>
        </p:txBody>
      </p:sp>
      <p:sp>
        <p:nvSpPr>
          <p:cNvPr id="2" name="Rectangle 1">
            <a:extLst>
              <a:ext uri="{FF2B5EF4-FFF2-40B4-BE49-F238E27FC236}">
                <a16:creationId xmlns:a16="http://schemas.microsoft.com/office/drawing/2014/main" id="{A1B2CC05-9AB5-4FBA-BA26-65EA299D8297}"/>
              </a:ext>
            </a:extLst>
          </p:cNvPr>
          <p:cNvSpPr/>
          <p:nvPr/>
        </p:nvSpPr>
        <p:spPr>
          <a:xfrm>
            <a:off x="1048870" y="1397675"/>
            <a:ext cx="7046259" cy="3139321"/>
          </a:xfrm>
          <a:prstGeom prst="rect">
            <a:avLst/>
          </a:prstGeom>
        </p:spPr>
        <p:txBody>
          <a:bodyPr wrap="square">
            <a:spAutoFit/>
          </a:bodyPr>
          <a:lstStyle/>
          <a:p>
            <a:r>
              <a:rPr lang="en-GB" dirty="0"/>
              <a:t>Using graph paper and a ruler, can you draw a floorplan of your own house? If it has more than one floor, you might want to choose which one to draw.</a:t>
            </a:r>
          </a:p>
          <a:p>
            <a:endParaRPr lang="en-GB" dirty="0"/>
          </a:p>
          <a:p>
            <a:r>
              <a:rPr lang="en-GB" dirty="0"/>
              <a:t>To be extra clever, you could draw your floorplan </a:t>
            </a:r>
            <a:r>
              <a:rPr lang="en-GB" b="1" dirty="0"/>
              <a:t>to scale</a:t>
            </a:r>
            <a:r>
              <a:rPr lang="en-GB" dirty="0"/>
              <a:t>. You will need to measure the size of your rooms and convert the measurements for your diagram.</a:t>
            </a:r>
          </a:p>
          <a:p>
            <a:endParaRPr lang="en-GB" dirty="0"/>
          </a:p>
          <a:p>
            <a:endParaRPr lang="en-GB" dirty="0"/>
          </a:p>
          <a:p>
            <a:r>
              <a:rPr lang="en-GB" dirty="0"/>
              <a:t>When finished, compare your floorplans with others in the class. Can you spot any similarities in the way the rooms are laid out?</a:t>
            </a:r>
          </a:p>
        </p:txBody>
      </p:sp>
    </p:spTree>
    <p:extLst>
      <p:ext uri="{BB962C8B-B14F-4D97-AF65-F5344CB8AC3E}">
        <p14:creationId xmlns:p14="http://schemas.microsoft.com/office/powerpoint/2010/main" val="39976666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178</TotalTime>
  <Words>250</Words>
  <Application>Microsoft Office PowerPoint</Application>
  <PresentationFormat>On-screen Show (4:3)</PresentationFormat>
  <Paragraphs>16</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Cotterill</dc:creator>
  <cp:lastModifiedBy>Joanna Cotterill</cp:lastModifiedBy>
  <cp:revision>3</cp:revision>
  <dcterms:created xsi:type="dcterms:W3CDTF">2018-09-12T11:05:33Z</dcterms:created>
  <dcterms:modified xsi:type="dcterms:W3CDTF">2018-09-22T15:42:35Z</dcterms:modified>
</cp:coreProperties>
</file>